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D5E5-29F7-4CAA-8984-49985B68EB82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77111-01C9-47EA-9967-3509DE08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0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Logistics – Tagging items on a UPS truck (now they use barcodes to be scanned) but not real-time.   Using the newer technology all is in realtime.</a:t>
            </a:r>
          </a:p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BCB7C0F4-3CDA-447C-8094-FCB34639CFAA}" type="slidenum">
              <a:rPr lang="en-US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8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Cloud-Platfoms  </a:t>
            </a:r>
            <a:endParaRPr lang="en-IN" smtClean="0"/>
          </a:p>
        </p:txBody>
      </p:sp>
      <p:pic>
        <p:nvPicPr>
          <p:cNvPr id="21507" name="Content Placeholder 6" descr="clou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752600"/>
            <a:ext cx="7315200" cy="4343400"/>
          </a:xfrm>
        </p:spPr>
      </p:pic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E389A64-2358-489B-BEAA-B867AA2B3BFB}" type="slidenum">
              <a:rPr lang="en-US" sz="1200">
                <a:solidFill>
                  <a:srgbClr val="898989"/>
                </a:solidFill>
              </a:rPr>
              <a:pPr/>
              <a:t>10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mtClean="0"/>
          </a:p>
        </p:txBody>
      </p:sp>
      <p:pic>
        <p:nvPicPr>
          <p:cNvPr id="23555" name="Content Placeholder 4" descr="fi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688" y="427038"/>
            <a:ext cx="8048625" cy="5745162"/>
          </a:xfrm>
        </p:spPr>
      </p:pic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97559D5-087B-4EDB-B79D-C57A1C9D56EB}" type="slidenum">
              <a:rPr lang="en-US" sz="1200">
                <a:solidFill>
                  <a:srgbClr val="898989"/>
                </a:solidFill>
              </a:rPr>
              <a:pPr/>
              <a:t>11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Applications of IoT</a:t>
            </a:r>
          </a:p>
        </p:txBody>
      </p:sp>
      <p:sp>
        <p:nvSpPr>
          <p:cNvPr id="24579" name="Freeform 3"/>
          <p:cNvSpPr>
            <a:spLocks/>
          </p:cNvSpPr>
          <p:nvPr/>
        </p:nvSpPr>
        <p:spPr bwMode="gray">
          <a:xfrm>
            <a:off x="3635375" y="4294188"/>
            <a:ext cx="2466975" cy="771525"/>
          </a:xfrm>
          <a:custGeom>
            <a:avLst/>
            <a:gdLst>
              <a:gd name="T0" fmla="*/ 2147483646 w 1717"/>
              <a:gd name="T1" fmla="*/ 2147483646 h 484"/>
              <a:gd name="T2" fmla="*/ 2147483646 w 1717"/>
              <a:gd name="T3" fmla="*/ 2147483646 h 484"/>
              <a:gd name="T4" fmla="*/ 2147483646 w 1717"/>
              <a:gd name="T5" fmla="*/ 2147483646 h 484"/>
              <a:gd name="T6" fmla="*/ 2147483646 w 1717"/>
              <a:gd name="T7" fmla="*/ 2147483646 h 484"/>
              <a:gd name="T8" fmla="*/ 2147483646 w 1717"/>
              <a:gd name="T9" fmla="*/ 2147483646 h 484"/>
              <a:gd name="T10" fmla="*/ 2147483646 w 1717"/>
              <a:gd name="T11" fmla="*/ 2147483646 h 484"/>
              <a:gd name="T12" fmla="*/ 2147483646 w 1717"/>
              <a:gd name="T13" fmla="*/ 2147483646 h 484"/>
              <a:gd name="T14" fmla="*/ 2147483646 w 1717"/>
              <a:gd name="T15" fmla="*/ 2147483646 h 484"/>
              <a:gd name="T16" fmla="*/ 2147483646 w 1717"/>
              <a:gd name="T17" fmla="*/ 2147483646 h 484"/>
              <a:gd name="T18" fmla="*/ 2147483646 w 1717"/>
              <a:gd name="T19" fmla="*/ 2147483646 h 484"/>
              <a:gd name="T20" fmla="*/ 2147483646 w 1717"/>
              <a:gd name="T21" fmla="*/ 2147483646 h 484"/>
              <a:gd name="T22" fmla="*/ 2147483646 w 1717"/>
              <a:gd name="T23" fmla="*/ 2147483646 h 484"/>
              <a:gd name="T24" fmla="*/ 2147483646 w 1717"/>
              <a:gd name="T25" fmla="*/ 2147483646 h 484"/>
              <a:gd name="T26" fmla="*/ 2147483646 w 1717"/>
              <a:gd name="T27" fmla="*/ 2147483646 h 484"/>
              <a:gd name="T28" fmla="*/ 2147483646 w 1717"/>
              <a:gd name="T29" fmla="*/ 2147483646 h 484"/>
              <a:gd name="T30" fmla="*/ 2147483646 w 1717"/>
              <a:gd name="T31" fmla="*/ 2147483646 h 484"/>
              <a:gd name="T32" fmla="*/ 2147483646 w 1717"/>
              <a:gd name="T33" fmla="*/ 2147483646 h 484"/>
              <a:gd name="T34" fmla="*/ 0 w 1717"/>
              <a:gd name="T35" fmla="*/ 0 h 484"/>
              <a:gd name="T36" fmla="*/ 2147483646 w 1717"/>
              <a:gd name="T37" fmla="*/ 2147483646 h 484"/>
              <a:gd name="T38" fmla="*/ 2147483646 w 1717"/>
              <a:gd name="T39" fmla="*/ 2147483646 h 484"/>
              <a:gd name="T40" fmla="*/ 2147483646 w 1717"/>
              <a:gd name="T41" fmla="*/ 2147483646 h 484"/>
              <a:gd name="T42" fmla="*/ 2147483646 w 1717"/>
              <a:gd name="T43" fmla="*/ 2147483646 h 484"/>
              <a:gd name="T44" fmla="*/ 2147483646 w 1717"/>
              <a:gd name="T45" fmla="*/ 2147483646 h 484"/>
              <a:gd name="T46" fmla="*/ 2147483646 w 1717"/>
              <a:gd name="T47" fmla="*/ 2147483646 h 484"/>
              <a:gd name="T48" fmla="*/ 2147483646 w 1717"/>
              <a:gd name="T49" fmla="*/ 2147483646 h 484"/>
              <a:gd name="T50" fmla="*/ 2147483646 w 1717"/>
              <a:gd name="T51" fmla="*/ 2147483646 h 484"/>
              <a:gd name="T52" fmla="*/ 2147483646 w 1717"/>
              <a:gd name="T53" fmla="*/ 2147483646 h 484"/>
              <a:gd name="T54" fmla="*/ 2147483646 w 1717"/>
              <a:gd name="T55" fmla="*/ 2147483646 h 484"/>
              <a:gd name="T56" fmla="*/ 2147483646 w 1717"/>
              <a:gd name="T57" fmla="*/ 2147483646 h 484"/>
              <a:gd name="T58" fmla="*/ 2147483646 w 1717"/>
              <a:gd name="T59" fmla="*/ 2147483646 h 484"/>
              <a:gd name="T60" fmla="*/ 2147483646 w 1717"/>
              <a:gd name="T61" fmla="*/ 2147483646 h 484"/>
              <a:gd name="T62" fmla="*/ 2147483646 w 1717"/>
              <a:gd name="T63" fmla="*/ 214748364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Freeform 4"/>
          <p:cNvSpPr>
            <a:spLocks/>
          </p:cNvSpPr>
          <p:nvPr/>
        </p:nvSpPr>
        <p:spPr bwMode="gray">
          <a:xfrm rot="3600000">
            <a:off x="2457450" y="4038600"/>
            <a:ext cx="2465388" cy="769938"/>
          </a:xfrm>
          <a:custGeom>
            <a:avLst/>
            <a:gdLst>
              <a:gd name="T0" fmla="*/ 2147483646 w 1717"/>
              <a:gd name="T1" fmla="*/ 2147483646 h 484"/>
              <a:gd name="T2" fmla="*/ 2147483646 w 1717"/>
              <a:gd name="T3" fmla="*/ 2147483646 h 484"/>
              <a:gd name="T4" fmla="*/ 2147483646 w 1717"/>
              <a:gd name="T5" fmla="*/ 2147483646 h 484"/>
              <a:gd name="T6" fmla="*/ 2147483646 w 1717"/>
              <a:gd name="T7" fmla="*/ 2147483646 h 484"/>
              <a:gd name="T8" fmla="*/ 2147483646 w 1717"/>
              <a:gd name="T9" fmla="*/ 2147483646 h 484"/>
              <a:gd name="T10" fmla="*/ 2147483646 w 1717"/>
              <a:gd name="T11" fmla="*/ 2147483646 h 484"/>
              <a:gd name="T12" fmla="*/ 2147483646 w 1717"/>
              <a:gd name="T13" fmla="*/ 2147483646 h 484"/>
              <a:gd name="T14" fmla="*/ 2147483646 w 1717"/>
              <a:gd name="T15" fmla="*/ 2147483646 h 484"/>
              <a:gd name="T16" fmla="*/ 2147483646 w 1717"/>
              <a:gd name="T17" fmla="*/ 2147483646 h 484"/>
              <a:gd name="T18" fmla="*/ 2147483646 w 1717"/>
              <a:gd name="T19" fmla="*/ 2147483646 h 484"/>
              <a:gd name="T20" fmla="*/ 2147483646 w 1717"/>
              <a:gd name="T21" fmla="*/ 2147483646 h 484"/>
              <a:gd name="T22" fmla="*/ 2147483646 w 1717"/>
              <a:gd name="T23" fmla="*/ 2147483646 h 484"/>
              <a:gd name="T24" fmla="*/ 2147483646 w 1717"/>
              <a:gd name="T25" fmla="*/ 2147483646 h 484"/>
              <a:gd name="T26" fmla="*/ 2147483646 w 1717"/>
              <a:gd name="T27" fmla="*/ 2147483646 h 484"/>
              <a:gd name="T28" fmla="*/ 2147483646 w 1717"/>
              <a:gd name="T29" fmla="*/ 2147483646 h 484"/>
              <a:gd name="T30" fmla="*/ 2147483646 w 1717"/>
              <a:gd name="T31" fmla="*/ 2147483646 h 484"/>
              <a:gd name="T32" fmla="*/ 2147483646 w 1717"/>
              <a:gd name="T33" fmla="*/ 2147483646 h 484"/>
              <a:gd name="T34" fmla="*/ 0 w 1717"/>
              <a:gd name="T35" fmla="*/ 0 h 484"/>
              <a:gd name="T36" fmla="*/ 2147483646 w 1717"/>
              <a:gd name="T37" fmla="*/ 2147483646 h 484"/>
              <a:gd name="T38" fmla="*/ 2147483646 w 1717"/>
              <a:gd name="T39" fmla="*/ 2147483646 h 484"/>
              <a:gd name="T40" fmla="*/ 2147483646 w 1717"/>
              <a:gd name="T41" fmla="*/ 2147483646 h 484"/>
              <a:gd name="T42" fmla="*/ 2147483646 w 1717"/>
              <a:gd name="T43" fmla="*/ 2147483646 h 484"/>
              <a:gd name="T44" fmla="*/ 2147483646 w 1717"/>
              <a:gd name="T45" fmla="*/ 2147483646 h 484"/>
              <a:gd name="T46" fmla="*/ 2147483646 w 1717"/>
              <a:gd name="T47" fmla="*/ 2147483646 h 484"/>
              <a:gd name="T48" fmla="*/ 2147483646 w 1717"/>
              <a:gd name="T49" fmla="*/ 2147483646 h 484"/>
              <a:gd name="T50" fmla="*/ 2147483646 w 1717"/>
              <a:gd name="T51" fmla="*/ 2147483646 h 484"/>
              <a:gd name="T52" fmla="*/ 2147483646 w 1717"/>
              <a:gd name="T53" fmla="*/ 2147483646 h 484"/>
              <a:gd name="T54" fmla="*/ 2147483646 w 1717"/>
              <a:gd name="T55" fmla="*/ 2147483646 h 484"/>
              <a:gd name="T56" fmla="*/ 2147483646 w 1717"/>
              <a:gd name="T57" fmla="*/ 2147483646 h 484"/>
              <a:gd name="T58" fmla="*/ 2147483646 w 1717"/>
              <a:gd name="T59" fmla="*/ 2147483646 h 484"/>
              <a:gd name="T60" fmla="*/ 2147483646 w 1717"/>
              <a:gd name="T61" fmla="*/ 2147483646 h 484"/>
              <a:gd name="T62" fmla="*/ 2147483646 w 1717"/>
              <a:gd name="T63" fmla="*/ 214748364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Freeform 5"/>
          <p:cNvSpPr>
            <a:spLocks/>
          </p:cNvSpPr>
          <p:nvPr/>
        </p:nvSpPr>
        <p:spPr bwMode="gray">
          <a:xfrm rot="7200000">
            <a:off x="2128838" y="2738438"/>
            <a:ext cx="2465387" cy="769937"/>
          </a:xfrm>
          <a:custGeom>
            <a:avLst/>
            <a:gdLst>
              <a:gd name="T0" fmla="*/ 2147483646 w 1717"/>
              <a:gd name="T1" fmla="*/ 2147483646 h 484"/>
              <a:gd name="T2" fmla="*/ 2147483646 w 1717"/>
              <a:gd name="T3" fmla="*/ 2147483646 h 484"/>
              <a:gd name="T4" fmla="*/ 2147483646 w 1717"/>
              <a:gd name="T5" fmla="*/ 2147483646 h 484"/>
              <a:gd name="T6" fmla="*/ 2147483646 w 1717"/>
              <a:gd name="T7" fmla="*/ 2147483646 h 484"/>
              <a:gd name="T8" fmla="*/ 2147483646 w 1717"/>
              <a:gd name="T9" fmla="*/ 2147483646 h 484"/>
              <a:gd name="T10" fmla="*/ 2147483646 w 1717"/>
              <a:gd name="T11" fmla="*/ 2147483646 h 484"/>
              <a:gd name="T12" fmla="*/ 2147483646 w 1717"/>
              <a:gd name="T13" fmla="*/ 2147483646 h 484"/>
              <a:gd name="T14" fmla="*/ 2147483646 w 1717"/>
              <a:gd name="T15" fmla="*/ 2147483646 h 484"/>
              <a:gd name="T16" fmla="*/ 2147483646 w 1717"/>
              <a:gd name="T17" fmla="*/ 2147483646 h 484"/>
              <a:gd name="T18" fmla="*/ 2147483646 w 1717"/>
              <a:gd name="T19" fmla="*/ 2147483646 h 484"/>
              <a:gd name="T20" fmla="*/ 2147483646 w 1717"/>
              <a:gd name="T21" fmla="*/ 2147483646 h 484"/>
              <a:gd name="T22" fmla="*/ 2147483646 w 1717"/>
              <a:gd name="T23" fmla="*/ 2147483646 h 484"/>
              <a:gd name="T24" fmla="*/ 2147483646 w 1717"/>
              <a:gd name="T25" fmla="*/ 2147483646 h 484"/>
              <a:gd name="T26" fmla="*/ 2147483646 w 1717"/>
              <a:gd name="T27" fmla="*/ 2147483646 h 484"/>
              <a:gd name="T28" fmla="*/ 2147483646 w 1717"/>
              <a:gd name="T29" fmla="*/ 2147483646 h 484"/>
              <a:gd name="T30" fmla="*/ 2147483646 w 1717"/>
              <a:gd name="T31" fmla="*/ 2147483646 h 484"/>
              <a:gd name="T32" fmla="*/ 2147483646 w 1717"/>
              <a:gd name="T33" fmla="*/ 2147483646 h 484"/>
              <a:gd name="T34" fmla="*/ 0 w 1717"/>
              <a:gd name="T35" fmla="*/ 0 h 484"/>
              <a:gd name="T36" fmla="*/ 2147483646 w 1717"/>
              <a:gd name="T37" fmla="*/ 2147483646 h 484"/>
              <a:gd name="T38" fmla="*/ 2147483646 w 1717"/>
              <a:gd name="T39" fmla="*/ 2147483646 h 484"/>
              <a:gd name="T40" fmla="*/ 2147483646 w 1717"/>
              <a:gd name="T41" fmla="*/ 2147483646 h 484"/>
              <a:gd name="T42" fmla="*/ 2147483646 w 1717"/>
              <a:gd name="T43" fmla="*/ 2147483646 h 484"/>
              <a:gd name="T44" fmla="*/ 2147483646 w 1717"/>
              <a:gd name="T45" fmla="*/ 2147483646 h 484"/>
              <a:gd name="T46" fmla="*/ 2147483646 w 1717"/>
              <a:gd name="T47" fmla="*/ 2147483646 h 484"/>
              <a:gd name="T48" fmla="*/ 2147483646 w 1717"/>
              <a:gd name="T49" fmla="*/ 2147483646 h 484"/>
              <a:gd name="T50" fmla="*/ 2147483646 w 1717"/>
              <a:gd name="T51" fmla="*/ 2147483646 h 484"/>
              <a:gd name="T52" fmla="*/ 2147483646 w 1717"/>
              <a:gd name="T53" fmla="*/ 2147483646 h 484"/>
              <a:gd name="T54" fmla="*/ 2147483646 w 1717"/>
              <a:gd name="T55" fmla="*/ 2147483646 h 484"/>
              <a:gd name="T56" fmla="*/ 2147483646 w 1717"/>
              <a:gd name="T57" fmla="*/ 2147483646 h 484"/>
              <a:gd name="T58" fmla="*/ 2147483646 w 1717"/>
              <a:gd name="T59" fmla="*/ 2147483646 h 484"/>
              <a:gd name="T60" fmla="*/ 2147483646 w 1717"/>
              <a:gd name="T61" fmla="*/ 2147483646 h 484"/>
              <a:gd name="T62" fmla="*/ 2147483646 w 1717"/>
              <a:gd name="T63" fmla="*/ 214748364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Freeform 6"/>
          <p:cNvSpPr>
            <a:spLocks/>
          </p:cNvSpPr>
          <p:nvPr/>
        </p:nvSpPr>
        <p:spPr bwMode="gray">
          <a:xfrm rot="10800000">
            <a:off x="2752725" y="1865313"/>
            <a:ext cx="2466975" cy="769937"/>
          </a:xfrm>
          <a:custGeom>
            <a:avLst/>
            <a:gdLst>
              <a:gd name="T0" fmla="*/ 2147483646 w 1717"/>
              <a:gd name="T1" fmla="*/ 2147483646 h 484"/>
              <a:gd name="T2" fmla="*/ 2147483646 w 1717"/>
              <a:gd name="T3" fmla="*/ 2147483646 h 484"/>
              <a:gd name="T4" fmla="*/ 2147483646 w 1717"/>
              <a:gd name="T5" fmla="*/ 2147483646 h 484"/>
              <a:gd name="T6" fmla="*/ 2147483646 w 1717"/>
              <a:gd name="T7" fmla="*/ 2147483646 h 484"/>
              <a:gd name="T8" fmla="*/ 2147483646 w 1717"/>
              <a:gd name="T9" fmla="*/ 2147483646 h 484"/>
              <a:gd name="T10" fmla="*/ 2147483646 w 1717"/>
              <a:gd name="T11" fmla="*/ 2147483646 h 484"/>
              <a:gd name="T12" fmla="*/ 2147483646 w 1717"/>
              <a:gd name="T13" fmla="*/ 2147483646 h 484"/>
              <a:gd name="T14" fmla="*/ 2147483646 w 1717"/>
              <a:gd name="T15" fmla="*/ 2147483646 h 484"/>
              <a:gd name="T16" fmla="*/ 2147483646 w 1717"/>
              <a:gd name="T17" fmla="*/ 2147483646 h 484"/>
              <a:gd name="T18" fmla="*/ 2147483646 w 1717"/>
              <a:gd name="T19" fmla="*/ 2147483646 h 484"/>
              <a:gd name="T20" fmla="*/ 2147483646 w 1717"/>
              <a:gd name="T21" fmla="*/ 2147483646 h 484"/>
              <a:gd name="T22" fmla="*/ 2147483646 w 1717"/>
              <a:gd name="T23" fmla="*/ 2147483646 h 484"/>
              <a:gd name="T24" fmla="*/ 2147483646 w 1717"/>
              <a:gd name="T25" fmla="*/ 2147483646 h 484"/>
              <a:gd name="T26" fmla="*/ 2147483646 w 1717"/>
              <a:gd name="T27" fmla="*/ 2147483646 h 484"/>
              <a:gd name="T28" fmla="*/ 2147483646 w 1717"/>
              <a:gd name="T29" fmla="*/ 2147483646 h 484"/>
              <a:gd name="T30" fmla="*/ 2147483646 w 1717"/>
              <a:gd name="T31" fmla="*/ 2147483646 h 484"/>
              <a:gd name="T32" fmla="*/ 2147483646 w 1717"/>
              <a:gd name="T33" fmla="*/ 2147483646 h 484"/>
              <a:gd name="T34" fmla="*/ 0 w 1717"/>
              <a:gd name="T35" fmla="*/ 0 h 484"/>
              <a:gd name="T36" fmla="*/ 2147483646 w 1717"/>
              <a:gd name="T37" fmla="*/ 2147483646 h 484"/>
              <a:gd name="T38" fmla="*/ 2147483646 w 1717"/>
              <a:gd name="T39" fmla="*/ 2147483646 h 484"/>
              <a:gd name="T40" fmla="*/ 2147483646 w 1717"/>
              <a:gd name="T41" fmla="*/ 2147483646 h 484"/>
              <a:gd name="T42" fmla="*/ 2147483646 w 1717"/>
              <a:gd name="T43" fmla="*/ 2147483646 h 484"/>
              <a:gd name="T44" fmla="*/ 2147483646 w 1717"/>
              <a:gd name="T45" fmla="*/ 2147483646 h 484"/>
              <a:gd name="T46" fmla="*/ 2147483646 w 1717"/>
              <a:gd name="T47" fmla="*/ 2147483646 h 484"/>
              <a:gd name="T48" fmla="*/ 2147483646 w 1717"/>
              <a:gd name="T49" fmla="*/ 2147483646 h 484"/>
              <a:gd name="T50" fmla="*/ 2147483646 w 1717"/>
              <a:gd name="T51" fmla="*/ 2147483646 h 484"/>
              <a:gd name="T52" fmla="*/ 2147483646 w 1717"/>
              <a:gd name="T53" fmla="*/ 2147483646 h 484"/>
              <a:gd name="T54" fmla="*/ 2147483646 w 1717"/>
              <a:gd name="T55" fmla="*/ 2147483646 h 484"/>
              <a:gd name="T56" fmla="*/ 2147483646 w 1717"/>
              <a:gd name="T57" fmla="*/ 2147483646 h 484"/>
              <a:gd name="T58" fmla="*/ 2147483646 w 1717"/>
              <a:gd name="T59" fmla="*/ 2147483646 h 484"/>
              <a:gd name="T60" fmla="*/ 2147483646 w 1717"/>
              <a:gd name="T61" fmla="*/ 2147483646 h 484"/>
              <a:gd name="T62" fmla="*/ 2147483646 w 1717"/>
              <a:gd name="T63" fmla="*/ 214748364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Freeform 7"/>
          <p:cNvSpPr>
            <a:spLocks/>
          </p:cNvSpPr>
          <p:nvPr/>
        </p:nvSpPr>
        <p:spPr bwMode="gray">
          <a:xfrm rot="-7200000">
            <a:off x="4003675" y="2160588"/>
            <a:ext cx="2465387" cy="769938"/>
          </a:xfrm>
          <a:custGeom>
            <a:avLst/>
            <a:gdLst>
              <a:gd name="T0" fmla="*/ 2147483646 w 1717"/>
              <a:gd name="T1" fmla="*/ 2147483646 h 484"/>
              <a:gd name="T2" fmla="*/ 2147483646 w 1717"/>
              <a:gd name="T3" fmla="*/ 2147483646 h 484"/>
              <a:gd name="T4" fmla="*/ 2147483646 w 1717"/>
              <a:gd name="T5" fmla="*/ 2147483646 h 484"/>
              <a:gd name="T6" fmla="*/ 2147483646 w 1717"/>
              <a:gd name="T7" fmla="*/ 2147483646 h 484"/>
              <a:gd name="T8" fmla="*/ 2147483646 w 1717"/>
              <a:gd name="T9" fmla="*/ 2147483646 h 484"/>
              <a:gd name="T10" fmla="*/ 2147483646 w 1717"/>
              <a:gd name="T11" fmla="*/ 2147483646 h 484"/>
              <a:gd name="T12" fmla="*/ 2147483646 w 1717"/>
              <a:gd name="T13" fmla="*/ 2147483646 h 484"/>
              <a:gd name="T14" fmla="*/ 2147483646 w 1717"/>
              <a:gd name="T15" fmla="*/ 2147483646 h 484"/>
              <a:gd name="T16" fmla="*/ 2147483646 w 1717"/>
              <a:gd name="T17" fmla="*/ 2147483646 h 484"/>
              <a:gd name="T18" fmla="*/ 2147483646 w 1717"/>
              <a:gd name="T19" fmla="*/ 2147483646 h 484"/>
              <a:gd name="T20" fmla="*/ 2147483646 w 1717"/>
              <a:gd name="T21" fmla="*/ 2147483646 h 484"/>
              <a:gd name="T22" fmla="*/ 2147483646 w 1717"/>
              <a:gd name="T23" fmla="*/ 2147483646 h 484"/>
              <a:gd name="T24" fmla="*/ 2147483646 w 1717"/>
              <a:gd name="T25" fmla="*/ 2147483646 h 484"/>
              <a:gd name="T26" fmla="*/ 2147483646 w 1717"/>
              <a:gd name="T27" fmla="*/ 2147483646 h 484"/>
              <a:gd name="T28" fmla="*/ 2147483646 w 1717"/>
              <a:gd name="T29" fmla="*/ 2147483646 h 484"/>
              <a:gd name="T30" fmla="*/ 2147483646 w 1717"/>
              <a:gd name="T31" fmla="*/ 2147483646 h 484"/>
              <a:gd name="T32" fmla="*/ 2147483646 w 1717"/>
              <a:gd name="T33" fmla="*/ 2147483646 h 484"/>
              <a:gd name="T34" fmla="*/ 0 w 1717"/>
              <a:gd name="T35" fmla="*/ 0 h 484"/>
              <a:gd name="T36" fmla="*/ 2147483646 w 1717"/>
              <a:gd name="T37" fmla="*/ 2147483646 h 484"/>
              <a:gd name="T38" fmla="*/ 2147483646 w 1717"/>
              <a:gd name="T39" fmla="*/ 2147483646 h 484"/>
              <a:gd name="T40" fmla="*/ 2147483646 w 1717"/>
              <a:gd name="T41" fmla="*/ 2147483646 h 484"/>
              <a:gd name="T42" fmla="*/ 2147483646 w 1717"/>
              <a:gd name="T43" fmla="*/ 2147483646 h 484"/>
              <a:gd name="T44" fmla="*/ 2147483646 w 1717"/>
              <a:gd name="T45" fmla="*/ 2147483646 h 484"/>
              <a:gd name="T46" fmla="*/ 2147483646 w 1717"/>
              <a:gd name="T47" fmla="*/ 2147483646 h 484"/>
              <a:gd name="T48" fmla="*/ 2147483646 w 1717"/>
              <a:gd name="T49" fmla="*/ 2147483646 h 484"/>
              <a:gd name="T50" fmla="*/ 2147483646 w 1717"/>
              <a:gd name="T51" fmla="*/ 2147483646 h 484"/>
              <a:gd name="T52" fmla="*/ 2147483646 w 1717"/>
              <a:gd name="T53" fmla="*/ 2147483646 h 484"/>
              <a:gd name="T54" fmla="*/ 2147483646 w 1717"/>
              <a:gd name="T55" fmla="*/ 2147483646 h 484"/>
              <a:gd name="T56" fmla="*/ 2147483646 w 1717"/>
              <a:gd name="T57" fmla="*/ 2147483646 h 484"/>
              <a:gd name="T58" fmla="*/ 2147483646 w 1717"/>
              <a:gd name="T59" fmla="*/ 2147483646 h 484"/>
              <a:gd name="T60" fmla="*/ 2147483646 w 1717"/>
              <a:gd name="T61" fmla="*/ 2147483646 h 484"/>
              <a:gd name="T62" fmla="*/ 2147483646 w 1717"/>
              <a:gd name="T63" fmla="*/ 214748364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Freeform 8"/>
          <p:cNvSpPr>
            <a:spLocks/>
          </p:cNvSpPr>
          <p:nvPr/>
        </p:nvSpPr>
        <p:spPr bwMode="gray">
          <a:xfrm rot="-3600000">
            <a:off x="4333875" y="3375025"/>
            <a:ext cx="2466975" cy="771525"/>
          </a:xfrm>
          <a:custGeom>
            <a:avLst/>
            <a:gdLst>
              <a:gd name="T0" fmla="*/ 2147483646 w 1717"/>
              <a:gd name="T1" fmla="*/ 2147483646 h 484"/>
              <a:gd name="T2" fmla="*/ 2147483646 w 1717"/>
              <a:gd name="T3" fmla="*/ 2147483646 h 484"/>
              <a:gd name="T4" fmla="*/ 2147483646 w 1717"/>
              <a:gd name="T5" fmla="*/ 2147483646 h 484"/>
              <a:gd name="T6" fmla="*/ 2147483646 w 1717"/>
              <a:gd name="T7" fmla="*/ 2147483646 h 484"/>
              <a:gd name="T8" fmla="*/ 2147483646 w 1717"/>
              <a:gd name="T9" fmla="*/ 2147483646 h 484"/>
              <a:gd name="T10" fmla="*/ 2147483646 w 1717"/>
              <a:gd name="T11" fmla="*/ 2147483646 h 484"/>
              <a:gd name="T12" fmla="*/ 2147483646 w 1717"/>
              <a:gd name="T13" fmla="*/ 2147483646 h 484"/>
              <a:gd name="T14" fmla="*/ 2147483646 w 1717"/>
              <a:gd name="T15" fmla="*/ 2147483646 h 484"/>
              <a:gd name="T16" fmla="*/ 2147483646 w 1717"/>
              <a:gd name="T17" fmla="*/ 2147483646 h 484"/>
              <a:gd name="T18" fmla="*/ 2147483646 w 1717"/>
              <a:gd name="T19" fmla="*/ 2147483646 h 484"/>
              <a:gd name="T20" fmla="*/ 2147483646 w 1717"/>
              <a:gd name="T21" fmla="*/ 2147483646 h 484"/>
              <a:gd name="T22" fmla="*/ 2147483646 w 1717"/>
              <a:gd name="T23" fmla="*/ 2147483646 h 484"/>
              <a:gd name="T24" fmla="*/ 2147483646 w 1717"/>
              <a:gd name="T25" fmla="*/ 2147483646 h 484"/>
              <a:gd name="T26" fmla="*/ 2147483646 w 1717"/>
              <a:gd name="T27" fmla="*/ 2147483646 h 484"/>
              <a:gd name="T28" fmla="*/ 2147483646 w 1717"/>
              <a:gd name="T29" fmla="*/ 2147483646 h 484"/>
              <a:gd name="T30" fmla="*/ 2147483646 w 1717"/>
              <a:gd name="T31" fmla="*/ 2147483646 h 484"/>
              <a:gd name="T32" fmla="*/ 2147483646 w 1717"/>
              <a:gd name="T33" fmla="*/ 2147483646 h 484"/>
              <a:gd name="T34" fmla="*/ 0 w 1717"/>
              <a:gd name="T35" fmla="*/ 0 h 484"/>
              <a:gd name="T36" fmla="*/ 2147483646 w 1717"/>
              <a:gd name="T37" fmla="*/ 2147483646 h 484"/>
              <a:gd name="T38" fmla="*/ 2147483646 w 1717"/>
              <a:gd name="T39" fmla="*/ 2147483646 h 484"/>
              <a:gd name="T40" fmla="*/ 2147483646 w 1717"/>
              <a:gd name="T41" fmla="*/ 2147483646 h 484"/>
              <a:gd name="T42" fmla="*/ 2147483646 w 1717"/>
              <a:gd name="T43" fmla="*/ 2147483646 h 484"/>
              <a:gd name="T44" fmla="*/ 2147483646 w 1717"/>
              <a:gd name="T45" fmla="*/ 2147483646 h 484"/>
              <a:gd name="T46" fmla="*/ 2147483646 w 1717"/>
              <a:gd name="T47" fmla="*/ 2147483646 h 484"/>
              <a:gd name="T48" fmla="*/ 2147483646 w 1717"/>
              <a:gd name="T49" fmla="*/ 2147483646 h 484"/>
              <a:gd name="T50" fmla="*/ 2147483646 w 1717"/>
              <a:gd name="T51" fmla="*/ 2147483646 h 484"/>
              <a:gd name="T52" fmla="*/ 2147483646 w 1717"/>
              <a:gd name="T53" fmla="*/ 2147483646 h 484"/>
              <a:gd name="T54" fmla="*/ 2147483646 w 1717"/>
              <a:gd name="T55" fmla="*/ 2147483646 h 484"/>
              <a:gd name="T56" fmla="*/ 2147483646 w 1717"/>
              <a:gd name="T57" fmla="*/ 2147483646 h 484"/>
              <a:gd name="T58" fmla="*/ 2147483646 w 1717"/>
              <a:gd name="T59" fmla="*/ 2147483646 h 484"/>
              <a:gd name="T60" fmla="*/ 2147483646 w 1717"/>
              <a:gd name="T61" fmla="*/ 2147483646 h 484"/>
              <a:gd name="T62" fmla="*/ 2147483646 w 1717"/>
              <a:gd name="T63" fmla="*/ 2147483646 h 48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7"/>
              <a:gd name="T97" fmla="*/ 0 h 484"/>
              <a:gd name="T98" fmla="*/ 1717 w 1717"/>
              <a:gd name="T99" fmla="*/ 484 h 48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gray">
          <a:xfrm>
            <a:off x="3419475" y="2455863"/>
            <a:ext cx="2057400" cy="20574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4586" name="Text Box 14"/>
          <p:cNvSpPr txBox="1">
            <a:spLocks noChangeArrowheads="1"/>
          </p:cNvSpPr>
          <p:nvPr/>
        </p:nvSpPr>
        <p:spPr bwMode="auto">
          <a:xfrm>
            <a:off x="982663" y="2314575"/>
            <a:ext cx="1801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b="1">
                <a:latin typeface="Arial" charset="0"/>
              </a:rPr>
              <a:t>Education</a:t>
            </a:r>
          </a:p>
        </p:txBody>
      </p:sp>
      <p:sp>
        <p:nvSpPr>
          <p:cNvPr id="24587" name="Text Box 15"/>
          <p:cNvSpPr txBox="1">
            <a:spLocks noChangeArrowheads="1"/>
          </p:cNvSpPr>
          <p:nvPr/>
        </p:nvSpPr>
        <p:spPr bwMode="auto">
          <a:xfrm>
            <a:off x="1671638" y="4130675"/>
            <a:ext cx="985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b="1">
                <a:latin typeface="Arial" charset="0"/>
              </a:rPr>
              <a:t>Food</a:t>
            </a:r>
          </a:p>
        </p:txBody>
      </p:sp>
      <p:sp>
        <p:nvSpPr>
          <p:cNvPr id="24588" name="Text Box 17"/>
          <p:cNvSpPr txBox="1">
            <a:spLocks noChangeArrowheads="1"/>
          </p:cNvSpPr>
          <p:nvPr/>
        </p:nvSpPr>
        <p:spPr bwMode="auto">
          <a:xfrm>
            <a:off x="5318125" y="1398588"/>
            <a:ext cx="2444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>
                <a:latin typeface="Arial" charset="0"/>
              </a:rPr>
              <a:t>Management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gray">
          <a:xfrm>
            <a:off x="3481388" y="2974975"/>
            <a:ext cx="2006600" cy="831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91440">
            <a:spAutoFit/>
          </a:bodyPr>
          <a:lstStyle/>
          <a:p>
            <a:pPr algn="ctr">
              <a:defRPr/>
            </a:pPr>
            <a:r>
              <a:rPr lang="en-US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IoT</a:t>
            </a: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Applications</a:t>
            </a:r>
          </a:p>
        </p:txBody>
      </p:sp>
      <p:sp>
        <p:nvSpPr>
          <p:cNvPr id="24590" name="Text Box 17"/>
          <p:cNvSpPr txBox="1">
            <a:spLocks noChangeArrowheads="1"/>
          </p:cNvSpPr>
          <p:nvPr/>
        </p:nvSpPr>
        <p:spPr bwMode="auto">
          <a:xfrm>
            <a:off x="6492875" y="2697163"/>
            <a:ext cx="11255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>
                <a:latin typeface="Arial" charset="0"/>
              </a:rPr>
              <a:t>Retail</a:t>
            </a:r>
          </a:p>
        </p:txBody>
      </p:sp>
      <p:sp>
        <p:nvSpPr>
          <p:cNvPr id="24591" name="Text Box 17"/>
          <p:cNvSpPr txBox="1">
            <a:spLocks noChangeArrowheads="1"/>
          </p:cNvSpPr>
          <p:nvPr/>
        </p:nvSpPr>
        <p:spPr bwMode="auto">
          <a:xfrm>
            <a:off x="6186488" y="4143375"/>
            <a:ext cx="15859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>
                <a:latin typeface="Arial" charset="0"/>
              </a:rPr>
              <a:t>Logistics</a:t>
            </a:r>
          </a:p>
        </p:txBody>
      </p:sp>
      <p:sp>
        <p:nvSpPr>
          <p:cNvPr id="24592" name="Text Box 15"/>
          <p:cNvSpPr txBox="1">
            <a:spLocks noChangeArrowheads="1"/>
          </p:cNvSpPr>
          <p:nvPr/>
        </p:nvSpPr>
        <p:spPr bwMode="auto">
          <a:xfrm>
            <a:off x="3302000" y="5656263"/>
            <a:ext cx="2632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b="1">
                <a:latin typeface="Arial" charset="0"/>
              </a:rPr>
              <a:t>Pharmaceuticals</a:t>
            </a:r>
          </a:p>
        </p:txBody>
      </p:sp>
    </p:spTree>
    <p:extLst>
      <p:ext uri="{BB962C8B-B14F-4D97-AF65-F5344CB8AC3E}">
        <p14:creationId xmlns:p14="http://schemas.microsoft.com/office/powerpoint/2010/main" val="330429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 Automation</a:t>
            </a:r>
            <a:endParaRPr lang="en-IN" smtClean="0"/>
          </a:p>
        </p:txBody>
      </p:sp>
      <p:pic>
        <p:nvPicPr>
          <p:cNvPr id="28675" name="Content Placeholder 6" descr="bigdata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09800"/>
            <a:ext cx="4038600" cy="3505200"/>
          </a:xfrm>
        </p:spPr>
      </p:pic>
      <p:pic>
        <p:nvPicPr>
          <p:cNvPr id="28676" name="Content Placeholder 7" descr="bigdata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133600"/>
            <a:ext cx="4038600" cy="3505200"/>
          </a:xfrm>
        </p:spPr>
      </p:pic>
      <p:sp>
        <p:nvSpPr>
          <p:cNvPr id="2867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4B8092F-0B4B-4FF5-A0A7-C3BFB640B78B}" type="slidenum">
              <a:rPr lang="en-US" sz="1200">
                <a:solidFill>
                  <a:srgbClr val="898989"/>
                </a:solidFill>
              </a:rPr>
              <a:pPr/>
              <a:t>13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Smart Water Management System</a:t>
            </a:r>
            <a:endParaRPr lang="en-IN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CC4C629-A33D-456D-BD52-FEFC86EFB3D8}" type="slidenum">
              <a:rPr lang="en-US" sz="1200">
                <a:solidFill>
                  <a:srgbClr val="898989"/>
                </a:solidFill>
              </a:rPr>
              <a:pPr/>
              <a:t>14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29700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1938" y="1600200"/>
            <a:ext cx="6080125" cy="4525963"/>
          </a:xfrm>
          <a:noFill/>
        </p:spPr>
      </p:pic>
    </p:spTree>
    <p:extLst>
      <p:ext uri="{BB962C8B-B14F-4D97-AF65-F5344CB8AC3E}">
        <p14:creationId xmlns:p14="http://schemas.microsoft.com/office/powerpoint/2010/main" val="31846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mtClean="0"/>
          </a:p>
        </p:txBody>
      </p:sp>
      <p:pic>
        <p:nvPicPr>
          <p:cNvPr id="36867" name="Content Placeholder 5" descr="drone path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6838" y="0"/>
            <a:ext cx="9393238" cy="6858000"/>
          </a:xfrm>
        </p:spPr>
      </p:pic>
      <p:sp>
        <p:nvSpPr>
          <p:cNvPr id="3686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B7B4B9E-1EA3-4E58-8BF3-71E7E9D43EC2}" type="slidenum">
              <a:rPr lang="en-US" sz="1200">
                <a:solidFill>
                  <a:srgbClr val="898989"/>
                </a:solidFill>
              </a:rPr>
              <a:pPr/>
              <a:t>15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IN" smtClean="0"/>
              <a:t/>
            </a:r>
            <a:br>
              <a:rPr lang="en-IN" smtClean="0"/>
            </a:br>
            <a:r>
              <a:rPr lang="en-IN" smtClean="0"/>
              <a:t/>
            </a:r>
            <a:br>
              <a:rPr lang="en-IN" smtClean="0"/>
            </a:br>
            <a:endParaRPr lang="en-IN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80303EE6-F1C9-45B1-B3FC-19875B61ECDB}" type="slidenum">
              <a:rPr lang="en-US" sz="1200">
                <a:solidFill>
                  <a:srgbClr val="898989"/>
                </a:solidFill>
              </a:rPr>
              <a:pPr/>
              <a:t>16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4850" y="381000"/>
            <a:ext cx="7734300" cy="5745163"/>
          </a:xfrm>
          <a:noFill/>
        </p:spPr>
      </p:pic>
    </p:spTree>
    <p:extLst>
      <p:ext uri="{BB962C8B-B14F-4D97-AF65-F5344CB8AC3E}">
        <p14:creationId xmlns:p14="http://schemas.microsoft.com/office/powerpoint/2010/main" val="28456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b="1" smtClean="0">
                <a:solidFill>
                  <a:srgbClr val="CC6600"/>
                </a:solidFill>
              </a:rPr>
              <a:t>Internet of Things</a:t>
            </a:r>
            <a:endParaRPr lang="en-IN" smtClean="0"/>
          </a:p>
        </p:txBody>
      </p:sp>
      <p:pic>
        <p:nvPicPr>
          <p:cNvPr id="4099" name="Content Placeholder 4" descr="I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719263"/>
            <a:ext cx="7620000" cy="4152900"/>
          </a:xfrm>
        </p:spPr>
      </p:pic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839B02F-2B71-4C24-AE77-94BD4124B0E5}" type="slidenum">
              <a:rPr lang="en-US" sz="1200">
                <a:solidFill>
                  <a:srgbClr val="898989"/>
                </a:solidFill>
              </a:rPr>
              <a:pPr/>
              <a:t>2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333333"/>
                </a:solidFill>
              </a:rPr>
              <a:t>Contents</a:t>
            </a:r>
            <a:endParaRPr lang="en-IN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Introduction/Overview</a:t>
            </a:r>
          </a:p>
          <a:p>
            <a:r>
              <a:rPr lang="en-US" smtClean="0"/>
              <a:t>The Internet of Things</a:t>
            </a:r>
          </a:p>
          <a:p>
            <a:r>
              <a:rPr lang="en-US" smtClean="0"/>
              <a:t>IoT Architecture</a:t>
            </a:r>
          </a:p>
          <a:p>
            <a:r>
              <a:rPr lang="en-US" smtClean="0"/>
              <a:t>Applications of IoT</a:t>
            </a:r>
          </a:p>
          <a:p>
            <a:r>
              <a:rPr lang="en-US" smtClean="0"/>
              <a:t>Future of IoT</a:t>
            </a:r>
          </a:p>
          <a:p>
            <a:endParaRPr lang="en-IN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3B2FBA1-5726-478D-BCE4-CB05009A406A}" type="slidenum">
              <a:rPr lang="en-US" sz="1200">
                <a:solidFill>
                  <a:srgbClr val="898989"/>
                </a:solidFill>
              </a:rPr>
              <a:pPr/>
              <a:t>3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21431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Usage and Population Statistics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5" name="Content Placeholder 5" descr="Internet-of-Things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938" y="1143000"/>
            <a:ext cx="7570787" cy="4983163"/>
          </a:xfrm>
        </p:spPr>
      </p:pic>
    </p:spTree>
    <p:extLst>
      <p:ext uri="{BB962C8B-B14F-4D97-AF65-F5344CB8AC3E}">
        <p14:creationId xmlns:p14="http://schemas.microsoft.com/office/powerpoint/2010/main" val="27125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IN" smtClean="0"/>
              <a:t/>
            </a:r>
            <a:br>
              <a:rPr lang="en-IN" smtClean="0"/>
            </a:br>
            <a:r>
              <a:rPr lang="en-IN" smtClean="0"/>
              <a:t/>
            </a:r>
            <a:br>
              <a:rPr lang="en-IN" smtClean="0"/>
            </a:br>
            <a:r>
              <a:rPr lang="en-IN" smtClean="0"/>
              <a:t/>
            </a:r>
            <a:br>
              <a:rPr lang="en-IN" smtClean="0"/>
            </a:br>
            <a:endParaRPr lang="en-IN" smtClean="0"/>
          </a:p>
        </p:txBody>
      </p:sp>
      <p:pic>
        <p:nvPicPr>
          <p:cNvPr id="9219" name="Content Placeholder 5" descr="compu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438" y="14288"/>
            <a:ext cx="8382000" cy="6843712"/>
          </a:xfrm>
        </p:spPr>
      </p:pic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48F985A-8D27-4C94-B6E3-844BAFF53F4F}" type="slidenum">
              <a:rPr lang="en-US" sz="1200">
                <a:solidFill>
                  <a:srgbClr val="898989"/>
                </a:solidFill>
              </a:rPr>
              <a:pPr/>
              <a:t>5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9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IoT Architecture </a:t>
            </a:r>
            <a:br>
              <a:rPr lang="en-US" smtClean="0"/>
            </a:br>
            <a:endParaRPr lang="en-IN" smtClean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932952B-1372-4B46-B26D-E74B3C981C9B}" type="slidenum">
              <a:rPr lang="en-US" sz="1200">
                <a:solidFill>
                  <a:srgbClr val="898989"/>
                </a:solidFill>
              </a:rPr>
              <a:pPr/>
              <a:t>6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11268" name="Content Placeholder 5" descr="UUU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229600" cy="5029200"/>
          </a:xfrm>
        </p:spPr>
      </p:pic>
    </p:spTree>
    <p:extLst>
      <p:ext uri="{BB962C8B-B14F-4D97-AF65-F5344CB8AC3E}">
        <p14:creationId xmlns:p14="http://schemas.microsoft.com/office/powerpoint/2010/main" val="36943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Physical Devices and Controllers</a:t>
            </a:r>
          </a:p>
        </p:txBody>
      </p:sp>
      <p:pic>
        <p:nvPicPr>
          <p:cNvPr id="12291" name="Content Placeholder 4" descr="Untitled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600200"/>
            <a:ext cx="7696200" cy="4724400"/>
          </a:xfrm>
        </p:spPr>
      </p:pic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D420511-3E22-4D24-8AD8-0AB5BC04A559}" type="slidenum">
              <a:rPr lang="en-US" sz="1200">
                <a:solidFill>
                  <a:srgbClr val="898989"/>
                </a:solidFill>
              </a:rPr>
              <a:pPr/>
              <a:t>7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Sensors</a:t>
            </a:r>
            <a:endParaRPr lang="en-IN" smtClean="0"/>
          </a:p>
        </p:txBody>
      </p:sp>
      <p:pic>
        <p:nvPicPr>
          <p:cNvPr id="13315" name="Content Placeholder 4" descr="c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39888"/>
            <a:ext cx="8229600" cy="4446587"/>
          </a:xfrm>
        </p:spPr>
      </p:pic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3684420-CE3A-423D-B217-160DBFC9A197}" type="slidenum">
              <a:rPr lang="en-US" sz="1200">
                <a:solidFill>
                  <a:srgbClr val="898989"/>
                </a:solidFill>
              </a:rPr>
              <a:pPr/>
              <a:t>8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Edge Computing</a:t>
            </a:r>
            <a:endParaRPr lang="en-IN" smtClean="0"/>
          </a:p>
        </p:txBody>
      </p:sp>
      <p:pic>
        <p:nvPicPr>
          <p:cNvPr id="17411" name="Content Placeholder 4" descr="edgecomputing_desktop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65288"/>
            <a:ext cx="4038600" cy="4395787"/>
          </a:xfrm>
        </p:spPr>
      </p:pic>
      <p:pic>
        <p:nvPicPr>
          <p:cNvPr id="17412" name="Content Placeholder 7" descr="bigdata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752600"/>
            <a:ext cx="4038600" cy="4267200"/>
          </a:xfrm>
        </p:spPr>
      </p:pic>
      <p:sp>
        <p:nvSpPr>
          <p:cNvPr id="1741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CF2FDAC-26B3-4E9B-9295-58112C4850A5}" type="slidenum">
              <a:rPr lang="en-US" sz="1200">
                <a:solidFill>
                  <a:srgbClr val="898989"/>
                </a:solidFill>
              </a:rPr>
              <a:pPr/>
              <a:t>9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5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On-screen Show (4:3)</PresentationFormat>
  <Paragraphs>40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Internet of Things</vt:lpstr>
      <vt:lpstr>Contents</vt:lpstr>
      <vt:lpstr>Internet Usage and Population Statistics</vt:lpstr>
      <vt:lpstr>    </vt:lpstr>
      <vt:lpstr>IoT Architecture  </vt:lpstr>
      <vt:lpstr>Physical Devices and Controllers</vt:lpstr>
      <vt:lpstr>Sensors</vt:lpstr>
      <vt:lpstr>Edge Computing</vt:lpstr>
      <vt:lpstr>Cloud-Platfoms  </vt:lpstr>
      <vt:lpstr>PowerPoint Presentation</vt:lpstr>
      <vt:lpstr>Applications of IoT</vt:lpstr>
      <vt:lpstr>Home Automation</vt:lpstr>
      <vt:lpstr>Smart Water Management System</vt:lpstr>
      <vt:lpstr>PowerPoint Presentation</vt:lpstr>
      <vt:lpstr> 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sivavenkat reddy</dc:creator>
  <cp:lastModifiedBy>sivavenkat reddy</cp:lastModifiedBy>
  <cp:revision>1</cp:revision>
  <dcterms:created xsi:type="dcterms:W3CDTF">2006-08-16T00:00:00Z</dcterms:created>
  <dcterms:modified xsi:type="dcterms:W3CDTF">2018-01-03T05:12:36Z</dcterms:modified>
</cp:coreProperties>
</file>